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09" d="100"/>
          <a:sy n="109" d="100"/>
        </p:scale>
        <p:origin x="-1092"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12/15/2011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12/15/2011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12/15/2011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12/15/2011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12/15/2011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12/15/2011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12/15/2011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12/15/2011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a:t>
            </a:r>
            <a:r>
              <a:rPr lang="en-US" sz="1400" dirty="0" smtClean="0"/>
              <a:t>now </a:t>
            </a:r>
            <a:r>
              <a:rPr lang="en-US" sz="1400" dirty="0" smtClean="0"/>
              <a:t>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a:t>
            </a:r>
            <a:r>
              <a:rPr lang="en-US" sz="1400" dirty="0" smtClean="0"/>
              <a:t>BPA</a:t>
            </a:r>
            <a:r>
              <a:rPr lang="en-US" sz="1400" dirty="0" smtClean="0"/>
              <a:t>)</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a:t>
            </a:r>
            <a:r>
              <a:rPr lang="en-US" sz="1800" dirty="0" smtClean="0"/>
              <a:t>investor </a:t>
            </a:r>
            <a:r>
              <a:rPr lang="en-US" sz="1800" dirty="0" smtClean="0"/>
              <a:t>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a:t>
            </a:r>
            <a:r>
              <a:rPr lang="en-US" sz="1800" dirty="0" smtClean="0"/>
              <a:t>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a:t>
            </a:r>
            <a:r>
              <a:rPr lang="en-US" sz="1800" dirty="0" smtClean="0"/>
              <a:t>copper </a:t>
            </a:r>
            <a:r>
              <a:rPr lang="en-US" sz="1800" dirty="0" smtClean="0"/>
              <a:t>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interrupted by a number of events.</a:t>
            </a:r>
          </a:p>
          <a:p>
            <a:r>
              <a:rPr lang="en-US" sz="1800" dirty="0" smtClean="0"/>
              <a:t>Fault </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a:t>
            </a:r>
            <a:r>
              <a:rPr lang="en-US" sz="1800" dirty="0" smtClean="0"/>
              <a:t>to </a:t>
            </a:r>
            <a:r>
              <a:rPr lang="en-US" sz="1800" dirty="0" smtClean="0"/>
              <a:t>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a:t>
            </a:r>
            <a:r>
              <a:rPr lang="en-US" sz="1800" dirty="0" smtClean="0"/>
              <a:t>have no indication of the voltage drop across these cables.</a:t>
            </a:r>
          </a:p>
          <a:p>
            <a:endParaRPr lang="en-US" sz="1800" dirty="0"/>
          </a:p>
          <a:p>
            <a:r>
              <a:rPr lang="en-US" sz="1800" dirty="0" smtClean="0"/>
              <a:t>Multiple customers can be </a:t>
            </a:r>
            <a:r>
              <a:rPr lang="en-US" sz="1800" dirty="0" smtClean="0"/>
              <a:t>serviced </a:t>
            </a:r>
            <a:r>
              <a:rPr lang="en-US" sz="1800" dirty="0" smtClean="0"/>
              <a:t>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4">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5">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6">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r>
              <a:rPr lang="en-US" sz="1800" dirty="0" smtClean="0"/>
              <a:t>With the continued adoption of renewable portfolio standards by individual states the amount of distributed generation is increasing.  </a:t>
            </a:r>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r>
              <a:rPr lang="en-US" sz="1800" dirty="0" smtClean="0"/>
              <a:t>Regardless of the source of primary energy, distributed generation operates on systems that were originally designed for unidirectional power flows.</a:t>
            </a:r>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a:t>
            </a:r>
            <a:r>
              <a:rPr lang="en-US" sz="1800" dirty="0" smtClean="0"/>
              <a:t>1791-1867</a:t>
            </a:r>
            <a:r>
              <a:rPr lang="en-US" sz="1800" dirty="0" smtClean="0"/>
              <a:t>): An English chemist and physicist who is credited with some of the first operational </a:t>
            </a:r>
            <a:r>
              <a:rPr lang="en-US" sz="1800" dirty="0" smtClean="0"/>
              <a:t>motors </a:t>
            </a:r>
            <a:r>
              <a:rPr lang="en-US" sz="1800" dirty="0" smtClean="0"/>
              <a:t>and </a:t>
            </a:r>
            <a:r>
              <a:rPr lang="en-US" sz="1800" dirty="0" smtClean="0"/>
              <a:t>generators.</a:t>
            </a:r>
            <a:endParaRPr lang="en-US" sz="1800" dirty="0" smtClean="0"/>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a:t>
            </a:r>
            <a:r>
              <a:rPr lang="en-US" sz="1800" dirty="0" smtClean="0"/>
              <a:t>mover proved </a:t>
            </a:r>
            <a:r>
              <a:rPr lang="en-US" sz="1800" dirty="0" smtClean="0"/>
              <a:t>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smtClean="0"/>
              <a:t>3: </a:t>
            </a:r>
            <a:r>
              <a:rPr lang="en-US" dirty="0" smtClean="0"/>
              <a:t>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t>
            </a:r>
            <a:r>
              <a:rPr lang="en-US" dirty="0" smtClean="0"/>
              <a:t>ANSI </a:t>
            </a:r>
            <a:r>
              <a:rPr lang="en-US" dirty="0" smtClean="0"/>
              <a:t>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smtClean="0"/>
              <a:t>4: </a:t>
            </a:r>
            <a:r>
              <a:rPr lang="en-US" dirty="0" smtClean="0"/>
              <a:t>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a:t>
            </a:r>
            <a:r>
              <a:rPr lang="en-US" sz="1800" dirty="0" smtClean="0"/>
              <a:t>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t>
            </a:r>
            <a:r>
              <a:rPr lang="en-US" sz="1800" dirty="0" smtClean="0"/>
              <a:t>better </a:t>
            </a:r>
            <a:r>
              <a:rPr lang="en-US" sz="1800" dirty="0" smtClean="0"/>
              <a:t>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a:t>
            </a:r>
            <a:r>
              <a:rPr lang="en-US" sz="1800" dirty="0" smtClean="0"/>
              <a:t>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2647</TotalTime>
  <Words>5470</Words>
  <Application>Microsoft Office PowerPoint</Application>
  <PresentationFormat>On-screen Show (4:3)</PresentationFormat>
  <Paragraphs>637</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Tuffner, Francis K</cp:lastModifiedBy>
  <cp:revision>149</cp:revision>
  <dcterms:created xsi:type="dcterms:W3CDTF">2006-08-16T00:00:00Z</dcterms:created>
  <dcterms:modified xsi:type="dcterms:W3CDTF">2011-12-15T23:26:03Z</dcterms:modified>
</cp:coreProperties>
</file>